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3х4 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фотосуреті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065/е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00-де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қолжетімділігін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14991" y="2548676"/>
            <a:ext cx="2723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ҚР ДСМ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сервисінен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тартылады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тексеруден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16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ПМПК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сыныптарға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НОБД-да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көрсеткіштерінде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бұзушылықтардың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қаңтардағы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148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27-бабының 21-2)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тармағына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әкімдіктері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заңнамасына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Мекенжай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тіркелімі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толтыруды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2890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</a:rPr>
              <a:t>«ШАҒЫН УЧАСКЕ» МОДУЛІ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органдары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АР МДҚ-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үйлердің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мекен-жайларын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ҚМЖБ АЖ-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646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ҚМДБ АЖ-да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автоматты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түрде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бойынша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бекіту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іске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асырылды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мен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мектептердің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мекенжайларын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тарту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тіркелімі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мемлекеттік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дерекқорымен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бұдан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әрі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АР МДҚ)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ықпалдастыру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жүргізілді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68139" y="2651384"/>
            <a:ext cx="708144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тапсыру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шектеледі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3/1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қағидаты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автоматты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тарту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жанындағы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ұйымында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0-сыныптарда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тіркелген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берілмейді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 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55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шартқа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қойылғаннан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БІЛІМ БЕРУ ҰЙЫМЫНА ЖІБЕРУ ЖӘНЕ ОҚУҒА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НОБД ММ АЖО логин/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парольдерді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өзектендіру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порталында мектептер анықтамалығын өзектендіру үшін мектептердің өзекті тізімі.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5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 СЫНЫПҚА ҚАБЫЛДАУ</a:t>
            </a:r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ЖАО ЖӘНЕ БІЛІМ БЕРУ ҰЙЫМЫ ТАРАПЫНАН ҚАЖЕТТІ ЖҰМЫСТАР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7619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3-08-4/1653-И № 04.03.2025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нұсқаулығы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ЖАО-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ға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МП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контактілері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чат: «ҚАБЫЛДАУ 1-сынып»</a:t>
            </a: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11692</TotalTime>
  <Words>598</Words>
  <Application>Microsoft Office PowerPoint</Application>
  <PresentationFormat>Широкоэкранный</PresentationFormat>
  <Paragraphs>63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nuresill@outlook.com</cp:lastModifiedBy>
  <cp:revision>818</cp:revision>
  <cp:lastPrinted>2023-07-17T02:17:51Z</cp:lastPrinted>
  <dcterms:created xsi:type="dcterms:W3CDTF">2022-10-17T08:31:32Z</dcterms:created>
  <dcterms:modified xsi:type="dcterms:W3CDTF">2025-03-17T03:13:27Z</dcterms:modified>
</cp:coreProperties>
</file>